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35"/>
  </p:notesMasterIdLst>
  <p:handoutMasterIdLst>
    <p:handoutMasterId r:id="rId36"/>
  </p:handoutMasterIdLst>
  <p:sldIdLst>
    <p:sldId id="263" r:id="rId5"/>
    <p:sldId id="256" r:id="rId6"/>
    <p:sldId id="281" r:id="rId7"/>
    <p:sldId id="280" r:id="rId8"/>
    <p:sldId id="260" r:id="rId9"/>
    <p:sldId id="266" r:id="rId10"/>
    <p:sldId id="258" r:id="rId11"/>
    <p:sldId id="315" r:id="rId12"/>
    <p:sldId id="270" r:id="rId13"/>
    <p:sldId id="273" r:id="rId14"/>
    <p:sldId id="289" r:id="rId15"/>
    <p:sldId id="268" r:id="rId16"/>
    <p:sldId id="271" r:id="rId17"/>
    <p:sldId id="277" r:id="rId18"/>
    <p:sldId id="265" r:id="rId19"/>
    <p:sldId id="278" r:id="rId20"/>
    <p:sldId id="285" r:id="rId21"/>
    <p:sldId id="269" r:id="rId22"/>
    <p:sldId id="283" r:id="rId23"/>
    <p:sldId id="284" r:id="rId24"/>
    <p:sldId id="282" r:id="rId25"/>
    <p:sldId id="276" r:id="rId26"/>
    <p:sldId id="287" r:id="rId27"/>
    <p:sldId id="288" r:id="rId28"/>
    <p:sldId id="299" r:id="rId29"/>
    <p:sldId id="312" r:id="rId30"/>
    <p:sldId id="314" r:id="rId31"/>
    <p:sldId id="286" r:id="rId32"/>
    <p:sldId id="264" r:id="rId33"/>
    <p:sldId id="313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ranklin Gothic Demi" panose="020B0703020102020204" pitchFamily="34" charset="0"/>
      <p:regular r:id="rId41"/>
      <p:bold r:id="rId42"/>
      <p:italic r:id="rId43"/>
      <p:boldItalic r:id="rId44"/>
    </p:embeddedFont>
    <p:embeddedFont>
      <p:font typeface="Open Sans Extrabold" panose="020B0906030804020204" pitchFamily="34" charset="0"/>
      <p:bold r:id="rId45"/>
      <p:italic r:id="rId46"/>
      <p:boldItalic r:id="rId47"/>
    </p:embeddedFont>
    <p:embeddedFont>
      <p:font typeface="Open Sans Light" panose="020B0306030504020204" pitchFamily="34" charset="0"/>
      <p:regular r:id="rId48"/>
      <p: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3"/>
    <a:srgbClr val="7A7A7A"/>
    <a:srgbClr val="CC4542"/>
    <a:srgbClr val="D84D49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88" autoAdjust="0"/>
    <p:restoredTop sz="96327"/>
  </p:normalViewPr>
  <p:slideViewPr>
    <p:cSldViewPr snapToGrid="0">
      <p:cViewPr varScale="1">
        <p:scale>
          <a:sx n="97" d="100"/>
          <a:sy n="97" d="100"/>
        </p:scale>
        <p:origin x="724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screenshots are full screen and taken at 125% browser zoom. </a:t>
            </a:r>
          </a:p>
          <a:p>
            <a:r>
              <a:rPr lang="en-US" dirty="0"/>
              <a:t>   https://</a:t>
            </a:r>
            <a:r>
              <a:rPr lang="en-US" dirty="0" err="1"/>
              <a:t>www.ssw.com.au</a:t>
            </a:r>
            <a:r>
              <a:rPr lang="en-US" dirty="0"/>
              <a:t>/rules/do-you-use-the-full-slide-for-screenshots </a:t>
            </a:r>
          </a:p>
          <a:p>
            <a:endParaRPr lang="en-US" dirty="0"/>
          </a:p>
          <a:p>
            <a:r>
              <a:rPr lang="en-US" dirty="0"/>
              <a:t>Use dark mode if you’re cool (keeping with SSW colors).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01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73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/rules/have-good-and-bad-bullet-points </a:t>
            </a:r>
          </a:p>
        </p:txBody>
      </p:sp>
    </p:spTree>
    <p:extLst>
      <p:ext uri="{BB962C8B-B14F-4D97-AF65-F5344CB8AC3E}">
        <p14:creationId xmlns:p14="http://schemas.microsoft.com/office/powerpoint/2010/main" val="245178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196858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Just copy your Agenda slide and change one word (From Agenda to Summary) </a:t>
            </a:r>
          </a:p>
        </p:txBody>
      </p:sp>
    </p:spTree>
    <p:extLst>
      <p:ext uri="{BB962C8B-B14F-4D97-AF65-F5344CB8AC3E}">
        <p14:creationId xmlns:p14="http://schemas.microsoft.com/office/powerpoint/2010/main" val="3648727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/rules/use-creative-commons-images</a:t>
            </a:r>
          </a:p>
        </p:txBody>
      </p:sp>
    </p:spTree>
    <p:extLst>
      <p:ext uri="{BB962C8B-B14F-4D97-AF65-F5344CB8AC3E}">
        <p14:creationId xmlns:p14="http://schemas.microsoft.com/office/powerpoint/2010/main" val="349872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/rules/rules-to-better-</a:t>
            </a:r>
            <a:r>
              <a:rPr lang="en-US" dirty="0" err="1"/>
              <a:t>powerpoint</a:t>
            </a:r>
            <a:r>
              <a:rPr lang="en-US" dirty="0"/>
              <a:t>-presentations </a:t>
            </a:r>
          </a:p>
        </p:txBody>
      </p:sp>
    </p:spTree>
    <p:extLst>
      <p:ext uri="{BB962C8B-B14F-4D97-AF65-F5344CB8AC3E}">
        <p14:creationId xmlns:p14="http://schemas.microsoft.com/office/powerpoint/2010/main" val="49551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sw.com.au/people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sw.com.au/ssw/Company/Office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w.com.au/rules/do-you-use-the-full-slide-for-screenshots" TargetMode="External"/><Relationship Id="rId3" Type="http://schemas.openxmlformats.org/officeDocument/2006/relationships/hyperlink" Target="https://www.ssw.com.au/rules/rules-to-better-powerpoint-presentation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w.com.au/rules/do-you-keep-your-presentations-in-a-public-location" TargetMode="External"/><Relationship Id="rId5" Type="http://schemas.openxmlformats.org/officeDocument/2006/relationships/hyperlink" Target="https://www.ssw.com.au/rules/do-you-use-standard-question-mark-when-you-are-going-to-ask-the-audience-something" TargetMode="External"/><Relationship Id="rId10" Type="http://schemas.openxmlformats.org/officeDocument/2006/relationships/hyperlink" Target="https://www.ssw.com.au/rules/do-you-finish-your-presentation-with-a-thank-you-slide" TargetMode="External"/><Relationship Id="rId4" Type="http://schemas.openxmlformats.org/officeDocument/2006/relationships/hyperlink" Target="https://www.ssw.com.au/rules/use-creative-commons-images" TargetMode="External"/><Relationship Id="rId9" Type="http://schemas.openxmlformats.org/officeDocument/2006/relationships/hyperlink" Target="https://www.ssw.com.au/rules/have-good-and-bad-bullet-poin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wconsulting/presentation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emf"/><Relationship Id="rId4" Type="http://schemas.openxmlformats.org/officeDocument/2006/relationships/hyperlink" Target="mailto:info@ssw.com.a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</a:t>
            </a:r>
            <a:r>
              <a:rPr lang="en-AU" dirty="0" err="1"/>
              <a:t>Coganator</a:t>
            </a:r>
            <a:endParaRPr lang="en-US" dirty="0"/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r="10677"/>
          <a:stretch/>
        </p:blipFill>
        <p:spPr/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Adam Cogan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Stalk 👀 </a:t>
            </a:r>
            <a:r>
              <a:rPr lang="en-AU" dirty="0"/>
              <a:t> </a:t>
            </a:r>
            <a:r>
              <a:rPr lang="en-AU" dirty="0">
                <a:hlinkClick r:id="rId3"/>
              </a:rPr>
              <a:t>ssw.com.au/people/XXX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Walk 📍  </a:t>
            </a:r>
            <a:r>
              <a:rPr lang="en-AU" dirty="0">
                <a:hlinkClick r:id="rId4"/>
              </a:rPr>
              <a:t>ssw.com.au/ssw/company/offices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/>
              <a:t>Talk  📞</a:t>
            </a:r>
            <a:r>
              <a:rPr lang="en-AU" dirty="0"/>
              <a:t>  +61 XXX XXX XXX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/>
              <a:t>Crushed a can with his bare fist once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/>
              <a:t>Every year jumps in a pool of ice water because he CAN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/>
              <a:t>Stole a pregnant lady’s chocolate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/>
              <a:t>Look in fileserver for a high res version of your employee photo. \\</a:t>
            </a:r>
            <a:r>
              <a:rPr lang="en-AU" dirty="0" err="1"/>
              <a:t>fileserver.sydney.ssw.com.au</a:t>
            </a:r>
            <a:r>
              <a:rPr lang="en-AU" dirty="0"/>
              <a:t>\DataSSW\Photos\Employees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1. Select this shape object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Only one of these should be red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3. Change to red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5. Recommended selected </a:t>
            </a:r>
            <a:r>
              <a:rPr lang="en-AU" dirty="0" err="1"/>
              <a:t>color</a:t>
            </a:r>
            <a:r>
              <a:rPr lang="en-AU" dirty="0"/>
              <a:t> is SSW Red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6. Delete Extra Segments (Have no more than 6 chapters)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Drawing Tools | Format | Shape Fill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FED7DD9C-B775-6E43-8ABC-52EB375CF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/>
          <a:stretch/>
        </p:blipFill>
        <p:spPr>
          <a:xfrm>
            <a:off x="0" y="56146"/>
            <a:ext cx="12191999" cy="680185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/>
              <a:t>SSW Stock Images – \\</a:t>
            </a:r>
            <a:r>
              <a:rPr lang="en-AU" dirty="0" err="1"/>
              <a:t>fileserver.sydney.ssw.com.au</a:t>
            </a:r>
            <a:r>
              <a:rPr lang="en-AU" dirty="0"/>
              <a:t>\DataSSW\Photos\Powerpoint-StockImages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CB290-A217-3A43-BE3E-331C6AFA79FE}"/>
              </a:ext>
            </a:extLst>
          </p:cNvPr>
          <p:cNvSpPr txBox="1"/>
          <p:nvPr/>
        </p:nvSpPr>
        <p:spPr>
          <a:xfrm>
            <a:off x="-752354" y="259272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8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41583C-B1B9-4749-9C82-89EC5A7153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 you following Rules to Better PPT?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2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Adam Cogan,</a:t>
            </a:r>
            <a:r>
              <a:rPr lang="en-AU" i="1" dirty="0">
                <a:solidFill>
                  <a:schemeClr val="bg1"/>
                </a:solidFill>
              </a:rPr>
              <a:t> This Very Slide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“Leave audiences with a memorable quote. Think about an important point in your presentation and use it in this layout.”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5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2777A4-A86A-9849-AF89-72D66F331F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2013" b="-1905"/>
          <a:stretch/>
        </p:blipFill>
        <p:spPr>
          <a:xfrm>
            <a:off x="0" y="56147"/>
            <a:ext cx="12191999" cy="6801853"/>
          </a:xfrm>
        </p:spPr>
      </p:pic>
    </p:spTree>
    <p:extLst>
      <p:ext uri="{BB962C8B-B14F-4D97-AF65-F5344CB8AC3E}">
        <p14:creationId xmlns:p14="http://schemas.microsoft.com/office/powerpoint/2010/main" val="3562860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Indenting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press tab</a:t>
            </a:r>
          </a:p>
          <a:p>
            <a:pPr lvl="1"/>
            <a:r>
              <a:rPr lang="en-AU" dirty="0"/>
              <a:t>While selecting the text</a:t>
            </a:r>
          </a:p>
          <a:p>
            <a:pPr lvl="2"/>
            <a:r>
              <a:rPr lang="en-AU" dirty="0"/>
              <a:t>You can indent it</a:t>
            </a:r>
          </a:p>
          <a:p>
            <a:pPr lvl="3"/>
            <a:r>
              <a:rPr lang="en-AU" dirty="0"/>
              <a:t>Without adding bullet points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78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Pie is possibly too delicious</a:t>
            </a:r>
          </a:p>
          <a:p>
            <a:r>
              <a:rPr lang="en-AU" dirty="0"/>
              <a:t>Eating too much pie makes you fat</a:t>
            </a:r>
          </a:p>
          <a:p>
            <a:r>
              <a:rPr lang="en-AU" dirty="0"/>
              <a:t>I also like cheesecake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Pie is delicious</a:t>
            </a:r>
          </a:p>
          <a:p>
            <a:r>
              <a:rPr lang="en-AU" dirty="0"/>
              <a:t>I could eat a lot of pie</a:t>
            </a:r>
          </a:p>
          <a:p>
            <a:r>
              <a:rPr lang="en-AU" dirty="0"/>
              <a:t>I love pie</a:t>
            </a:r>
          </a:p>
          <a:p>
            <a:r>
              <a:rPr lang="en-AU" dirty="0"/>
              <a:t>Add your own animation you lazy buggers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Pros and Cons of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1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/>
              <a:t>Version 4.1 </a:t>
            </a:r>
            <a:r>
              <a:rPr lang="en-AU" dirty="0"/>
              <a:t>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/>
              <a:t>Sweet</a:t>
            </a:r>
          </a:p>
          <a:p>
            <a:r>
              <a:rPr lang="en-AU" dirty="0"/>
              <a:t>May contain cream</a:t>
            </a:r>
          </a:p>
          <a:p>
            <a:r>
              <a:rPr lang="en-AU" dirty="0"/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/>
              <a:t>Savoury…. Usually</a:t>
            </a:r>
          </a:p>
          <a:p>
            <a:r>
              <a:rPr lang="en-AU" dirty="0"/>
              <a:t>May contain meat and gravy</a:t>
            </a:r>
          </a:p>
          <a:p>
            <a:r>
              <a:rPr lang="en-AU" dirty="0"/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Potato</a:t>
            </a:r>
          </a:p>
          <a:p>
            <a:r>
              <a:rPr lang="en-AU" dirty="0"/>
              <a:t>I love potatoes</a:t>
            </a:r>
          </a:p>
          <a:p>
            <a:pPr marL="0" indent="0">
              <a:buNone/>
            </a:pPr>
            <a:endParaRPr lang="en-US" sz="3200" dirty="0">
              <a:solidFill>
                <a:srgbClr val="D84D4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Cake versus Pie versus…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3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ctr"/>
            <a:r>
              <a:rPr lang="en-AU" dirty="0"/>
              <a:t>This slide has no title, it’s basically made for a huge block of text. You can style this however you want.</a:t>
            </a:r>
          </a:p>
          <a:p>
            <a:pPr algn="ctr"/>
            <a:r>
              <a:rPr lang="en-AU" sz="2400" dirty="0">
                <a:solidFill>
                  <a:srgbClr val="D84D49"/>
                </a:solidFill>
              </a:rPr>
              <a:t>With a custom style, the boring slide is now super classy</a:t>
            </a:r>
          </a:p>
        </p:txBody>
      </p:sp>
    </p:spTree>
    <p:extLst>
      <p:ext uri="{BB962C8B-B14F-4D97-AF65-F5344CB8AC3E}">
        <p14:creationId xmlns:p14="http://schemas.microsoft.com/office/powerpoint/2010/main" val="249332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97239" y="1028700"/>
            <a:ext cx="1971675" cy="1885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is a blank slide</a:t>
            </a:r>
            <a:endParaRPr lang="en-US" dirty="0"/>
          </a:p>
        </p:txBody>
      </p:sp>
      <p:sp>
        <p:nvSpPr>
          <p:cNvPr id="9" name="Regular Pentagon 8"/>
          <p:cNvSpPr/>
          <p:nvPr/>
        </p:nvSpPr>
        <p:spPr>
          <a:xfrm rot="2659503">
            <a:off x="2089187" y="2483627"/>
            <a:ext cx="2771775" cy="2639786"/>
          </a:xfrm>
          <a:prstGeom prst="pent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You can do anything you want on this slide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13" y="502081"/>
            <a:ext cx="3514286" cy="22952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88" y="2567202"/>
            <a:ext cx="4428571" cy="3438095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3985935" y="1154111"/>
            <a:ext cx="3429000" cy="2124075"/>
          </a:xfrm>
          <a:prstGeom prst="wedgeRectCallout">
            <a:avLst>
              <a:gd name="adj1" fmla="val 37778"/>
              <a:gd name="adj2" fmla="val 65191"/>
            </a:avLst>
          </a:prstGeom>
          <a:solidFill>
            <a:srgbClr val="D8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/>
            <a:r>
              <a:rPr lang="en-AU" dirty="0"/>
              <a:t>Mainly for drawing shapes or small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5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1161827"/>
            <a:ext cx="5064534" cy="2603349"/>
          </a:xfrm>
        </p:spPr>
        <p:txBody>
          <a:bodyPr>
            <a:normAutofit fontScale="90000"/>
          </a:bodyPr>
          <a:lstStyle/>
          <a:p>
            <a:r>
              <a:rPr lang="en-AU" dirty="0"/>
              <a:t>Has a designer done a Test Please on your slides?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/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0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AU" sz="1400" dirty="0"/>
              <a:t>Rules to Better PowerPoint Presentations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ssw.com.au/rules/rules-to-better-powerpoint-presentations</a:t>
            </a:r>
            <a:r>
              <a:rPr lang="en-AU" sz="1400" dirty="0"/>
              <a:t>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use creative commons images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ssw.com.au/rules/use-creative-commons-images</a:t>
            </a:r>
            <a:r>
              <a:rPr lang="en-AU" sz="1400" dirty="0"/>
              <a:t> 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use a standard question mark when you are going to ask the audience something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ssw.com.au/rules/do-you-use-standard-question-mark-when-you-are-going-to-ask-the-audience-something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keep your presentations in a public location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ssw.com.au/rules/do-you-keep-your-presentations-in-a-public-location</a:t>
            </a:r>
            <a:r>
              <a:rPr lang="en-AU" sz="14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/>
              <a:t>Do you use the full slide for screenshots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8"/>
              </a:rPr>
              <a:t>ssw.com.au/rules/do-you-use-the-full-slide-for-screenshots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have good and bad bullet points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9"/>
              </a:rPr>
              <a:t>ssw.com.au/rules/have-good-and-bad-bullet-points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Do you finish your presentation with a thank you slide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10"/>
              </a:rPr>
              <a:t>ssw.com.au/rules/do-you-finish-your-presentation-with-a-thank-you-slide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How to Use this PowerPoint </a:t>
            </a:r>
            <a:r>
              <a:rPr lang="en-US" dirty="0"/>
              <a:t>with Adam Cogan</a:t>
            </a:r>
            <a:endParaRPr lang="en-US" dirty="0">
              <a:ea typeface="Open Sans Light"/>
              <a:cs typeface="Open Sans Light"/>
            </a:endParaRPr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95AA9131-F2F8-42FC-87C7-86A8C88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Select this shape object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Only one of these should be red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Change to red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Recommended selected </a:t>
            </a:r>
            <a:r>
              <a:rPr lang="en-AU" dirty="0" err="1"/>
              <a:t>color</a:t>
            </a:r>
            <a:r>
              <a:rPr lang="en-AU" dirty="0"/>
              <a:t> is SSW Red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Delete Extra Segments (Have no more than 6 points)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Drawing Tools | Format | Shape Fill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github.com/sswconsulting/presentations</a:t>
            </a:r>
            <a:r>
              <a:rPr lang="en-AU" dirty="0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/>
              <a:t>Use Different Slide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/>
              <a:t>Make sure you’re using the template correctly with slide layouts.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/>
              <a:t>Change the Footer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/>
              <a:t>Make sure you don’t forget the footer. Everyone forgets the footer.</a:t>
            </a:r>
          </a:p>
          <a:p>
            <a:r>
              <a:rPr lang="en-AU" i="1" dirty="0"/>
              <a:t>TIP: If your content interferes with the footer you can slide it to one side. 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752391" y="6356350"/>
            <a:ext cx="4268788" cy="365125"/>
          </a:xfrm>
        </p:spPr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Icon Library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These icons are pulled from </a:t>
            </a:r>
            <a:r>
              <a:rPr lang="en-AU" dirty="0">
                <a:hlinkClick r:id="rId2"/>
              </a:rPr>
              <a:t>http://fontawesome.com</a:t>
            </a:r>
            <a:r>
              <a:rPr lang="en-AU" dirty="0"/>
              <a:t> </a:t>
            </a:r>
          </a:p>
          <a:p>
            <a:r>
              <a:rPr lang="en-AU" dirty="0"/>
              <a:t>Feel free to use your own by pasting in any SVG. You can use PowerPoint to </a:t>
            </a:r>
            <a:r>
              <a:rPr lang="en-AU" dirty="0" err="1"/>
              <a:t>recolor</a:t>
            </a:r>
            <a:r>
              <a:rPr lang="en-AU" dirty="0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0170" y="3804355"/>
            <a:ext cx="917214" cy="104824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Icons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/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logo watermark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you want the logo overlap as shown in the template, you’ll need the logo in the bottom right of this slide. Just copy paste it onto relevant slides.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in a space suit&#10;&#10;Description automatically generated with low confidence">
            <a:extLst>
              <a:ext uri="{FF2B5EF4-FFF2-40B4-BE49-F238E27FC236}">
                <a16:creationId xmlns:a16="http://schemas.microsoft.com/office/drawing/2014/main" id="{FD6750AB-C99B-DD44-924C-41335A5E54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b="486"/>
          <a:stretch>
            <a:fillRect/>
          </a:stretch>
        </p:blipFill>
        <p:spPr>
          <a:xfrm>
            <a:off x="0" y="66675"/>
            <a:ext cx="12192000" cy="6791325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354A773C-4FCA-C640-9B5C-F412E6F3F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Delete these boxes, then replace this promo image with yours</a:t>
            </a:r>
            <a:endParaRPr lang="en-US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4B1443DE-39AE-2140-85D7-C6BA129C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034" y="1221105"/>
            <a:ext cx="6923965" cy="3848100"/>
          </a:xfrm>
        </p:spPr>
        <p:txBody>
          <a:bodyPr>
            <a:normAutofit/>
          </a:bodyPr>
          <a:lstStyle/>
          <a:p>
            <a:r>
              <a:rPr lang="en-AU" dirty="0"/>
              <a:t>User Group Presenter’s Alternative Title Slide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7391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User Group [Month] [Year]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How to use this PowerPoint</a:t>
            </a:r>
            <a:br>
              <a:rPr lang="en-AU" dirty="0"/>
            </a:br>
            <a:br>
              <a:rPr lang="en-AU" sz="2200" dirty="0"/>
            </a:br>
            <a:r>
              <a:rPr lang="en-AU" sz="2200" dirty="0"/>
              <a:t>Replace image with something more relevant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</ds:schemaRefs>
</ds:datastoreItem>
</file>

<file path=customXml/itemProps2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BF0576-FE4A-4568-8E0B-77DB8A78F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a2e0f7-ba93-42ad-9912-fecf198c0f3f"/>
    <ds:schemaRef ds:uri="25258cce-ce55-4608-aa5f-177028935e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</TotalTime>
  <Words>1278</Words>
  <Application>Microsoft Office PowerPoint</Application>
  <PresentationFormat>Widescreen</PresentationFormat>
  <Paragraphs>165</Paragraphs>
  <Slides>30</Slides>
  <Notes>21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Open Sans Light</vt:lpstr>
      <vt:lpstr>Calibri</vt:lpstr>
      <vt:lpstr>Franklin Gothic Demi</vt:lpstr>
      <vt:lpstr>Arial</vt:lpstr>
      <vt:lpstr>Wingdings</vt:lpstr>
      <vt:lpstr>Open Sans Extrabold</vt:lpstr>
      <vt:lpstr>SSW-White</vt:lpstr>
      <vt:lpstr>PowerPoint Presentation</vt:lpstr>
      <vt:lpstr>SSW Template</vt:lpstr>
      <vt:lpstr>Use Different Slide Layouts</vt:lpstr>
      <vt:lpstr>Change the Footer</vt:lpstr>
      <vt:lpstr>Icon Library</vt:lpstr>
      <vt:lpstr>Other Icons</vt:lpstr>
      <vt:lpstr>Adding logo watermark</vt:lpstr>
      <vt:lpstr>User Group Presenter’s Alternative Title Slide</vt:lpstr>
      <vt:lpstr>How to use this PowerPoint  Replace image with something more relevant</vt:lpstr>
      <vt:lpstr>Adam Cogan</vt:lpstr>
      <vt:lpstr>PowerPoint Presentation</vt:lpstr>
      <vt:lpstr>Agenda</vt:lpstr>
      <vt:lpstr>SSW Stock Images – \\fileserver.sydney.ssw.com.au\DataSSW\Photos\Powerpoint-StockImages</vt:lpstr>
      <vt:lpstr>Are you following Rules to Better PPT?</vt:lpstr>
      <vt:lpstr>“Leave audiences with a memorable quote. Think about an important point in your presentation and use it in this layout.”</vt:lpstr>
      <vt:lpstr>PowerPoint Presentation</vt:lpstr>
      <vt:lpstr>Indenting Text</vt:lpstr>
      <vt:lpstr>The Pros and Cons of Pie</vt:lpstr>
      <vt:lpstr>Cake versus Pie</vt:lpstr>
      <vt:lpstr>Cake versus Pie versus…</vt:lpstr>
      <vt:lpstr>PowerPoint Presentation</vt:lpstr>
      <vt:lpstr>PowerPoint Presentation</vt:lpstr>
      <vt:lpstr>Has a designer done a Test Please on your slides?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</vt:lpstr>
      <vt:lpstr>Questions?   info@ssw.com.au www.ssw.com.au Sydney | Melbourne | Brisbane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Hashem Elhossaini www.ssw.com.au</dc:creator>
  <cp:keywords>template, ssw, blank</cp:keywords>
  <cp:lastModifiedBy>Hashem Elhossaini www.ssw.com.au</cp:lastModifiedBy>
  <cp:revision>2</cp:revision>
  <dcterms:created xsi:type="dcterms:W3CDTF">2022-04-07T07:18:37Z</dcterms:created>
  <dcterms:modified xsi:type="dcterms:W3CDTF">2022-04-07T07:21:58Z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</Properties>
</file>